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4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4900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31D8E-C3BA-4674-A2E0-6A15BFB6AF3B}" type="datetimeFigureOut">
              <a:rPr lang="ru-RU" smtClean="0"/>
              <a:t>01.05.2021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55259-E305-49B7-A8FB-7016A0C4BE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277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80685" y="1581704"/>
            <a:ext cx="8825658" cy="2677648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ru-RU" dirty="0"/>
              <a:t>Проект по </a:t>
            </a:r>
            <a:r>
              <a:rPr lang="en-US" dirty="0"/>
              <a:t>WEB</a:t>
            </a:r>
            <a:br>
              <a:rPr lang="ru-RU" dirty="0"/>
            </a:br>
            <a:r>
              <a:rPr lang="en-US" dirty="0"/>
              <a:t>Social Network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49370" y="4934358"/>
            <a:ext cx="2775297" cy="1125013"/>
          </a:xfrm>
        </p:spPr>
        <p:txBody>
          <a:bodyPr>
            <a:normAutofit fontScale="92500"/>
          </a:bodyPr>
          <a:lstStyle/>
          <a:p>
            <a:r>
              <a:rPr lang="ru-RU" dirty="0"/>
              <a:t>Работу выполнили</a:t>
            </a:r>
          </a:p>
          <a:p>
            <a:r>
              <a:rPr lang="ru-RU" dirty="0"/>
              <a:t>Жуков </a:t>
            </a:r>
            <a:r>
              <a:rPr lang="ru-RU" dirty="0" err="1"/>
              <a:t>никита</a:t>
            </a:r>
            <a:r>
              <a:rPr lang="ru-RU" dirty="0"/>
              <a:t> «Д20»</a:t>
            </a:r>
          </a:p>
          <a:p>
            <a:r>
              <a:rPr lang="ru-RU" dirty="0" err="1"/>
              <a:t>Русинова</a:t>
            </a:r>
            <a:r>
              <a:rPr lang="ru-RU" dirty="0"/>
              <a:t> Дина «Д20»</a:t>
            </a:r>
          </a:p>
        </p:txBody>
      </p:sp>
    </p:spTree>
    <p:extLst>
      <p:ext uri="{BB962C8B-B14F-4D97-AF65-F5344CB8AC3E}">
        <p14:creationId xmlns:p14="http://schemas.microsoft.com/office/powerpoint/2010/main" val="71446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вид. Новости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481842"/>
            <a:ext cx="8761412" cy="34163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194" name="Picture 2" descr="https://cdn.discordapp.com/attachments/778263587390750773/83779842766340101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3" y="2624138"/>
            <a:ext cx="5677256" cy="29535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.discordapp.com/attachments/778263587390750773/837799498020421682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76" y="2624138"/>
            <a:ext cx="5750010" cy="29535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85840" y="5763439"/>
            <a:ext cx="3364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Примеры постов двух различных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02455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вид. Друзья и диалоги.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0422" y="5786240"/>
            <a:ext cx="8761412" cy="3416300"/>
          </a:xfrm>
        </p:spPr>
        <p:txBody>
          <a:bodyPr/>
          <a:lstStyle/>
          <a:p>
            <a:r>
              <a:rPr lang="ru-RU" dirty="0"/>
              <a:t>Также есть возможность включить тёмную тему</a:t>
            </a:r>
          </a:p>
          <a:p>
            <a:endParaRPr lang="ru-RU" dirty="0"/>
          </a:p>
        </p:txBody>
      </p:sp>
      <p:pic>
        <p:nvPicPr>
          <p:cNvPr id="9218" name="Picture 2" descr="https://cdn.discordapp.com/attachments/778263587390750773/837798602919247902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792" y="2377510"/>
            <a:ext cx="6039296" cy="3127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dn.discordapp.com/attachments/778263587390750773/837798281916448768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22" y="2377510"/>
            <a:ext cx="5145237" cy="31278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14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Была проделана объёмная работа по созданию </a:t>
            </a:r>
            <a:r>
              <a:rPr lang="en-US" dirty="0"/>
              <a:t>web-</a:t>
            </a:r>
            <a:r>
              <a:rPr lang="ru-RU" dirty="0"/>
              <a:t>приложения</a:t>
            </a:r>
          </a:p>
          <a:p>
            <a:r>
              <a:rPr lang="ru-RU" dirty="0"/>
              <a:t>Реализован базовый функционал социальной сети, который можно вариативно развивать</a:t>
            </a:r>
          </a:p>
          <a:p>
            <a:r>
              <a:rPr lang="ru-RU" dirty="0"/>
              <a:t>В будущем планируется вывести приложение в Интернет, а также добавить доп. функции (например, восстановление пароля и проверка почты)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62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социальную сеть с базовым функционалом: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Добавление постов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Добавление друзей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Общение между пользователями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Личная страница пользователя</a:t>
            </a:r>
          </a:p>
          <a:p>
            <a:r>
              <a:rPr lang="ru-RU" dirty="0"/>
              <a:t>Отработать навыки создания веб-приложений с помощью </a:t>
            </a:r>
            <a:r>
              <a:rPr lang="ru-RU" dirty="0" err="1"/>
              <a:t>фреймворка</a:t>
            </a:r>
            <a:r>
              <a:rPr lang="ru-RU" dirty="0"/>
              <a:t> на </a:t>
            </a:r>
            <a:r>
              <a:rPr lang="en-US" dirty="0"/>
              <a:t>python</a:t>
            </a:r>
            <a:r>
              <a:rPr lang="ru-RU" dirty="0"/>
              <a:t> </a:t>
            </a:r>
            <a:r>
              <a:rPr lang="en-US" dirty="0"/>
              <a:t>Flask </a:t>
            </a:r>
            <a:r>
              <a:rPr lang="ru-RU" dirty="0"/>
              <a:t>и работы с базой данных через объекты классов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200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7367" y="677016"/>
            <a:ext cx="6627258" cy="1082751"/>
          </a:xfrm>
        </p:spPr>
        <p:txBody>
          <a:bodyPr/>
          <a:lstStyle/>
          <a:p>
            <a:r>
              <a:rPr lang="ru-RU" dirty="0"/>
              <a:t>Описание реализации. Структура проекта.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9833" y="2595651"/>
            <a:ext cx="6450655" cy="34163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Проект состоит из: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Основного файла </a:t>
            </a:r>
            <a:r>
              <a:rPr lang="en-US" dirty="0"/>
              <a:t>main.py</a:t>
            </a:r>
            <a:r>
              <a:rPr lang="ru-RU" dirty="0"/>
              <a:t>, содержащего всю логику серверной части приложения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Файла </a:t>
            </a:r>
            <a:r>
              <a:rPr lang="en-US" dirty="0"/>
              <a:t>forms.py,</a:t>
            </a:r>
            <a:r>
              <a:rPr lang="ru-RU" dirty="0"/>
              <a:t> содержащего описание всех форм, используемых в приложении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Папки </a:t>
            </a:r>
            <a:r>
              <a:rPr lang="en-US" dirty="0"/>
              <a:t>templates</a:t>
            </a:r>
            <a:r>
              <a:rPr lang="ru-RU" dirty="0"/>
              <a:t>, включающей в себя все </a:t>
            </a:r>
            <a:r>
              <a:rPr lang="en-US" dirty="0"/>
              <a:t>html-</a:t>
            </a:r>
            <a:r>
              <a:rPr lang="ru-RU" dirty="0"/>
              <a:t>шаблоны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Папки </a:t>
            </a:r>
            <a:r>
              <a:rPr lang="en-US" dirty="0"/>
              <a:t>static,</a:t>
            </a:r>
            <a:r>
              <a:rPr lang="ru-RU" dirty="0"/>
              <a:t> в которой находятся все </a:t>
            </a:r>
            <a:r>
              <a:rPr lang="en-US" dirty="0"/>
              <a:t>.</a:t>
            </a:r>
            <a:r>
              <a:rPr lang="en-US" dirty="0" err="1"/>
              <a:t>css</a:t>
            </a:r>
            <a:r>
              <a:rPr lang="ru-RU" dirty="0"/>
              <a:t> файлы, изображения и </a:t>
            </a:r>
            <a:r>
              <a:rPr lang="en-US" dirty="0"/>
              <a:t>.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lang="ru-RU" dirty="0"/>
              <a:t>скрипты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Папки с базой данных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Папки </a:t>
            </a:r>
            <a:r>
              <a:rPr lang="en-US" dirty="0"/>
              <a:t>data, </a:t>
            </a:r>
            <a:r>
              <a:rPr lang="ru-RU" dirty="0"/>
              <a:t>содержащей все модели базы данных, а также функций установления соединения с ней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Папки </a:t>
            </a:r>
            <a:r>
              <a:rPr lang="en-US" dirty="0"/>
              <a:t>alembic</a:t>
            </a:r>
            <a:r>
              <a:rPr lang="ru-RU" dirty="0"/>
              <a:t>, описывающей все миграции базы данных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ru-RU" dirty="0"/>
              <a:t>Некоторых вспомогательных файлов для отладки</a:t>
            </a:r>
          </a:p>
        </p:txBody>
      </p:sp>
      <p:pic>
        <p:nvPicPr>
          <p:cNvPr id="1026" name="Picture 2" descr="https://cdn.discordapp.com/attachments/778263587390750773/83778001788574110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39" y="2104746"/>
            <a:ext cx="2681813" cy="45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81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3673" y="887329"/>
            <a:ext cx="7977274" cy="706964"/>
          </a:xfrm>
        </p:spPr>
        <p:txBody>
          <a:bodyPr/>
          <a:lstStyle/>
          <a:p>
            <a:r>
              <a:rPr lang="ru-RU" dirty="0"/>
              <a:t>Описание реализации. Серверная часть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6996156" cy="3416300"/>
          </a:xfrm>
        </p:spPr>
        <p:txBody>
          <a:bodyPr/>
          <a:lstStyle/>
          <a:p>
            <a:r>
              <a:rPr lang="ru-RU" dirty="0"/>
              <a:t>В файле </a:t>
            </a:r>
            <a:r>
              <a:rPr lang="en-US" dirty="0"/>
              <a:t>main.py</a:t>
            </a:r>
            <a:r>
              <a:rPr lang="ru-RU" dirty="0"/>
              <a:t> содержится вся </a:t>
            </a:r>
            <a:r>
              <a:rPr lang="en-US" dirty="0"/>
              <a:t>backend-</a:t>
            </a:r>
            <a:r>
              <a:rPr lang="ru-RU" dirty="0"/>
              <a:t>составляющая приложения</a:t>
            </a:r>
          </a:p>
          <a:p>
            <a:r>
              <a:rPr lang="ru-RU" dirty="0"/>
              <a:t>Файл состоит из набора функций, вызываемых при переходе на различные адреса социальной сети</a:t>
            </a:r>
          </a:p>
          <a:p>
            <a:r>
              <a:rPr lang="ru-RU" dirty="0"/>
              <a:t>Для доступа ко всем страницам требуется авторизация пользователя (кроме страницы для входа и регистрации)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050" name="Picture 2" descr="https://cdn.discordapp.com/attachments/778263587390750773/83778361124257798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9" y="2552482"/>
            <a:ext cx="3172369" cy="389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00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реализации. Шаблоны.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6270130" cy="3416300"/>
          </a:xfrm>
        </p:spPr>
        <p:txBody>
          <a:bodyPr/>
          <a:lstStyle/>
          <a:p>
            <a:r>
              <a:rPr lang="ru-RU" dirty="0"/>
              <a:t>Отображение страниц строится на рендеринге шаблонов, составленных с помощью библиотеки </a:t>
            </a:r>
            <a:r>
              <a:rPr lang="en-US" dirty="0"/>
              <a:t>jinja2 </a:t>
            </a:r>
            <a:r>
              <a:rPr lang="ru-RU" dirty="0"/>
              <a:t>и </a:t>
            </a:r>
            <a:r>
              <a:rPr lang="en-US" dirty="0"/>
              <a:t>html</a:t>
            </a:r>
          </a:p>
          <a:p>
            <a:r>
              <a:rPr lang="ru-RU" dirty="0"/>
              <a:t>Большинство шаблонов наследуется от базового шаблона </a:t>
            </a:r>
            <a:r>
              <a:rPr lang="en-US" dirty="0"/>
              <a:t>base.html</a:t>
            </a:r>
          </a:p>
          <a:p>
            <a:r>
              <a:rPr lang="ru-RU" dirty="0"/>
              <a:t>При необходимости к шаблонам подключаются </a:t>
            </a:r>
            <a:r>
              <a:rPr lang="en-US" dirty="0"/>
              <a:t>.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lang="ru-RU" dirty="0"/>
              <a:t>скрипты и </a:t>
            </a:r>
            <a:r>
              <a:rPr lang="en-US" dirty="0"/>
              <a:t>.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ru-RU" dirty="0"/>
              <a:t>файлы</a:t>
            </a:r>
          </a:p>
          <a:p>
            <a:endParaRPr lang="ru-RU" dirty="0"/>
          </a:p>
        </p:txBody>
      </p:sp>
      <p:pic>
        <p:nvPicPr>
          <p:cNvPr id="3074" name="Picture 2" descr="https://cdn.discordapp.com/attachments/778263587390750773/83778653647601665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65" y="2324890"/>
            <a:ext cx="3850036" cy="397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4080" y="6341932"/>
            <a:ext cx="2817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Шаблон личной страницы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365120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6086" y="926574"/>
            <a:ext cx="8993710" cy="706964"/>
          </a:xfrm>
        </p:spPr>
        <p:txBody>
          <a:bodyPr/>
          <a:lstStyle/>
          <a:p>
            <a:r>
              <a:rPr lang="ru-RU" dirty="0"/>
              <a:t>Описание реализации. База данных.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5" y="2603500"/>
            <a:ext cx="6619407" cy="3416300"/>
          </a:xfrm>
        </p:spPr>
        <p:txBody>
          <a:bodyPr/>
          <a:lstStyle/>
          <a:p>
            <a:r>
              <a:rPr lang="ru-RU" dirty="0"/>
              <a:t>Для проекта была выбрана </a:t>
            </a:r>
            <a:r>
              <a:rPr lang="en-US" dirty="0" err="1"/>
              <a:t>sqlite</a:t>
            </a:r>
            <a:r>
              <a:rPr lang="en-US" dirty="0"/>
              <a:t> </a:t>
            </a:r>
            <a:r>
              <a:rPr lang="ru-RU" dirty="0"/>
              <a:t>база данных, работа с ней осуществляется как с объектами классов с помощью библиотеки </a:t>
            </a:r>
            <a:r>
              <a:rPr lang="en-US" dirty="0" err="1"/>
              <a:t>sqlalchemy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Такой способ был выбран, чтобы избежать написания прямых </a:t>
            </a:r>
            <a:r>
              <a:rPr lang="en-US" dirty="0" err="1"/>
              <a:t>sql</a:t>
            </a:r>
            <a:r>
              <a:rPr lang="en-US" dirty="0"/>
              <a:t>-</a:t>
            </a:r>
            <a:r>
              <a:rPr lang="ru-RU" dirty="0"/>
              <a:t>запросов в базу данных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4098" name="Picture 2" descr="https://cdn.discordapp.com/attachments/778263587390750773/83778925669226911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72" y="4743369"/>
            <a:ext cx="4661102" cy="1536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778263587390750773/837789433499353108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16" y="2475757"/>
            <a:ext cx="4239874" cy="343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25316" y="6041909"/>
            <a:ext cx="4129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Функции для создания и подключения сессии общения с базой данных</a:t>
            </a:r>
          </a:p>
        </p:txBody>
      </p:sp>
    </p:spTree>
    <p:extLst>
      <p:ext uri="{BB962C8B-B14F-4D97-AF65-F5344CB8AC3E}">
        <p14:creationId xmlns:p14="http://schemas.microsoft.com/office/powerpoint/2010/main" val="139430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5" y="910877"/>
            <a:ext cx="7533809" cy="706964"/>
          </a:xfrm>
        </p:spPr>
        <p:txBody>
          <a:bodyPr/>
          <a:lstStyle/>
          <a:p>
            <a:r>
              <a:rPr lang="ru-RU" dirty="0"/>
              <a:t>Описание реализации. Модели базы данных.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69797" y="2623123"/>
            <a:ext cx="3740015" cy="341630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 моделях базы данных, помимо столбцов, созданы связующие элементы, которые позволяют из объекта одной модели обращаться к объекту или списку объектов другой модели по прописанным правилам. </a:t>
            </a:r>
          </a:p>
          <a:p>
            <a:r>
              <a:rPr lang="ru-RU" dirty="0"/>
              <a:t>Данный подход позволяет очень удобно работать с элементами связанных таблиц.</a:t>
            </a:r>
          </a:p>
        </p:txBody>
      </p:sp>
      <p:pic>
        <p:nvPicPr>
          <p:cNvPr id="4" name="Picture 8" descr="https://cdn.discordapp.com/attachments/778263587390750773/837789646787182612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497" y="3116515"/>
            <a:ext cx="3908423" cy="33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cdn.discordapp.com/attachments/778263587390750773/837791919278522418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8" y="2339471"/>
            <a:ext cx="3412064" cy="33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057663" y="6514610"/>
            <a:ext cx="1627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Модель пользователя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8863" y="5799704"/>
            <a:ext cx="2160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Модели, описывающие посты</a:t>
            </a:r>
          </a:p>
        </p:txBody>
      </p:sp>
    </p:spTree>
    <p:extLst>
      <p:ext uri="{BB962C8B-B14F-4D97-AF65-F5344CB8AC3E}">
        <p14:creationId xmlns:p14="http://schemas.microsoft.com/office/powerpoint/2010/main" val="32293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реализации. Миграции.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2919" y="2933155"/>
            <a:ext cx="5237996" cy="3659944"/>
          </a:xfrm>
        </p:spPr>
        <p:txBody>
          <a:bodyPr/>
          <a:lstStyle/>
          <a:p>
            <a:r>
              <a:rPr lang="ru-RU" dirty="0"/>
              <a:t>Для обновления структуры базы данных использовались механизмы миграции, взятые из библиотеки </a:t>
            </a:r>
            <a:r>
              <a:rPr lang="en-US" dirty="0"/>
              <a:t>alembic</a:t>
            </a:r>
          </a:p>
          <a:p>
            <a:endParaRPr lang="ru-RU" dirty="0"/>
          </a:p>
        </p:txBody>
      </p:sp>
      <p:pic>
        <p:nvPicPr>
          <p:cNvPr id="6146" name="Picture 2" descr="https://cdn.discordapp.com/attachments/778263587390750773/837794977760935936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22" y="2603500"/>
            <a:ext cx="5165997" cy="370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77696" y="6373329"/>
            <a:ext cx="432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Автоматически сгенерированный файл миграции 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208752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вид. Моя страница.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3149" y="2093320"/>
            <a:ext cx="8761412" cy="34163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170" name="Picture 2" descr="https://cdn.discordapp.com/attachments/778263587390750773/837797918978211840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31" y="2603500"/>
            <a:ext cx="5726459" cy="30545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778263587390750773/837798052257333248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162" y="2603500"/>
            <a:ext cx="3575775" cy="3064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9768" y="5825214"/>
            <a:ext cx="2991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Личная страница одного из разработчиков</a:t>
            </a:r>
          </a:p>
        </p:txBody>
      </p:sp>
    </p:spTree>
    <p:extLst>
      <p:ext uri="{BB962C8B-B14F-4D97-AF65-F5344CB8AC3E}">
        <p14:creationId xmlns:p14="http://schemas.microsoft.com/office/powerpoint/2010/main" val="922530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 (конференц-зал)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109</TotalTime>
  <Words>442</Words>
  <Application>Microsoft Office PowerPoint</Application>
  <PresentationFormat>Широкоэкранный</PresentationFormat>
  <Paragraphs>52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Wingdings 3</vt:lpstr>
      <vt:lpstr>Ион (конференц-зал)</vt:lpstr>
      <vt:lpstr> Проект по WEB Social Network</vt:lpstr>
      <vt:lpstr>Идея проекта</vt:lpstr>
      <vt:lpstr>Описание реализации. Структура проекта.</vt:lpstr>
      <vt:lpstr>Описание реализации. Серверная часть</vt:lpstr>
      <vt:lpstr>Описание реализации. Шаблоны.</vt:lpstr>
      <vt:lpstr>Описание реализации. База данных.</vt:lpstr>
      <vt:lpstr>Описание реализации. Модели базы данных.</vt:lpstr>
      <vt:lpstr>Описание реализации. Миграции.</vt:lpstr>
      <vt:lpstr>Внешний вид. Моя страница.</vt:lpstr>
      <vt:lpstr>Внешний вид. Новости</vt:lpstr>
      <vt:lpstr>Внешний вид. Друзья и диалоги.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WEB Social Network</dc:title>
  <dc:creator>Dina</dc:creator>
  <cp:lastModifiedBy>Сергей Жуков</cp:lastModifiedBy>
  <cp:revision>14</cp:revision>
  <dcterms:created xsi:type="dcterms:W3CDTF">2021-04-30T19:46:15Z</dcterms:created>
  <dcterms:modified xsi:type="dcterms:W3CDTF">2021-04-30T21:37:15Z</dcterms:modified>
</cp:coreProperties>
</file>